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3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AFF"/>
    <a:srgbClr val="1E9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間スタイル 2 - アクセント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中間スタイル 2 - アクセント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中間スタイル 2 - アクセント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A111915-BE36-4E01-A7E5-04B1672EAD32}" styleName="淡色スタイル 2 - アクセント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35758FB7-9AC5-4552-8A53-C91805E547FA}" styleName="テーマ スタイル 1 - アクセント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93296810-A885-4BE3-A3E7-6D5BEEA58F35}" styleName="中間スタイル 2 - アクセント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スタイルなし、表のグリッド線なし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8FB837D-C827-4EFA-A057-4D05807E0F7C}" styleName="テーマ スタイル 1 - アクセント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9012ECD-51FC-41F1-AA8D-1B2483CD663E}" styleName="淡色スタイル 2 - アクセント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淡色スタイル 1 - アクセント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73A0DAA-6AF3-43AB-8588-CEC1D06C72B9}" styleName="スタイル (中間)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CF1AB2-1976-4502-BF36-3FF5EA218861}" styleName="中間スタイル 4 - アクセント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B301B821-A1FF-4177-AEE7-76D212191A09}" styleName="中間スタイル 1 - アクセント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47" d="100"/>
          <a:sy n="147" d="100"/>
        </p:scale>
        <p:origin x="292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45C46A-E144-414D-A1E9-5C587C39F7D3}" type="datetimeFigureOut">
              <a:rPr kumimoji="1" lang="ja-JP" altLang="en-US" smtClean="0"/>
              <a:t>2023/12/7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E1CB26-CAC5-4E8B-BA23-C0ECBD80E14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206575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5600" y="1711734"/>
            <a:ext cx="10363200" cy="1500187"/>
          </a:xfrm>
        </p:spPr>
        <p:txBody>
          <a:bodyPr anchor="ctr">
            <a:normAutofit/>
          </a:bodyPr>
          <a:lstStyle>
            <a:lvl1pPr algn="l">
              <a:defRPr sz="4800" b="1"/>
            </a:lvl1pPr>
          </a:lstStyle>
          <a:p>
            <a:r>
              <a:rPr lang="ja-JP" altLang="en-US" dirty="0"/>
              <a:t>マスター タイトルの書式設定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206EC7F3-4BF3-5E63-02CC-AB56EA9A70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45600" y="3646079"/>
            <a:ext cx="10515600" cy="1500187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dirty="0"/>
              <a:t>マスター テキストの書式設定</a:t>
            </a:r>
          </a:p>
        </p:txBody>
      </p:sp>
    </p:spTree>
    <p:extLst>
      <p:ext uri="{BB962C8B-B14F-4D97-AF65-F5344CB8AC3E}">
        <p14:creationId xmlns:p14="http://schemas.microsoft.com/office/powerpoint/2010/main" val="28218511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AND_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四角形">
            <a:extLst>
              <a:ext uri="{FF2B5EF4-FFF2-40B4-BE49-F238E27FC236}">
                <a16:creationId xmlns:a16="http://schemas.microsoft.com/office/drawing/2014/main" id="{C857CEF5-09B6-3F9E-E5DE-8BDA1A4E2C9E}"/>
              </a:ext>
            </a:extLst>
          </p:cNvPr>
          <p:cNvSpPr/>
          <p:nvPr userDrawn="1"/>
        </p:nvSpPr>
        <p:spPr>
          <a:xfrm>
            <a:off x="0" y="0"/>
            <a:ext cx="12193200" cy="864000"/>
          </a:xfrm>
          <a:prstGeom prst="rect">
            <a:avLst/>
          </a:prstGeom>
          <a:solidFill>
            <a:srgbClr val="FFEE00"/>
          </a:solidFill>
          <a:ln w="12700">
            <a:miter lim="400000"/>
          </a:ln>
        </p:spPr>
        <p:txBody>
          <a:bodyPr lIns="71437" tIns="71437" rIns="71437" bIns="71437" anchor="ctr"/>
          <a:lstStyle/>
          <a:p>
            <a:pPr algn="ctr" defTabSz="821531">
              <a:lnSpc>
                <a:spcPct val="100000"/>
              </a:lnSpc>
              <a:spcBef>
                <a:spcPts val="0"/>
              </a:spcBef>
              <a:defRPr sz="3000"/>
            </a:pP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000" y="216000"/>
            <a:ext cx="11761200" cy="432000"/>
          </a:xfrm>
        </p:spPr>
        <p:txBody>
          <a:bodyPr tIns="108000">
            <a:noAutofit/>
          </a:bodyPr>
          <a:lstStyle>
            <a:lvl1pPr>
              <a:defRPr sz="3600" b="1"/>
            </a:lvl1pPr>
          </a:lstStyle>
          <a:p>
            <a:r>
              <a:rPr lang="ja-JP" altLang="en-US" dirty="0"/>
              <a:t>マスター タイトルの書式設定</a:t>
            </a:r>
            <a:endParaRPr lang="en-US" dirty="0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53F27E00-3F6D-43F8-B893-D6D2F03D504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212399" y="6196320"/>
            <a:ext cx="5435365" cy="462959"/>
          </a:xfrm>
        </p:spPr>
        <p:txBody>
          <a:bodyPr/>
          <a:lstStyle/>
          <a:p>
            <a:endParaRPr kumimoji="1" lang="ja-JP" altLang="en-US" dirty="0"/>
          </a:p>
        </p:txBody>
      </p:sp>
      <p:sp>
        <p:nvSpPr>
          <p:cNvPr id="5" name="テキスト プレースホルダー 4">
            <a:extLst>
              <a:ext uri="{FF2B5EF4-FFF2-40B4-BE49-F238E27FC236}">
                <a16:creationId xmlns:a16="http://schemas.microsoft.com/office/drawing/2014/main" id="{1CAC6801-9CA7-0788-AB38-2A9F8A37B6F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60000" y="1224000"/>
            <a:ext cx="11473200" cy="487498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</a:lstStyle>
          <a:p>
            <a:pPr lvl="0"/>
            <a:r>
              <a:rPr kumimoji="1" lang="ja-JP" altLang="en-US" dirty="0"/>
              <a:t>マスター テキストの書式設定</a:t>
            </a:r>
          </a:p>
          <a:p>
            <a:pPr lvl="1"/>
            <a:r>
              <a:rPr kumimoji="1" lang="ja-JP" altLang="en-US" dirty="0"/>
              <a:t>第 </a:t>
            </a:r>
            <a:r>
              <a:rPr kumimoji="1" lang="en-US" altLang="ja-JP" dirty="0"/>
              <a:t>2 </a:t>
            </a:r>
            <a:r>
              <a:rPr kumimoji="1" lang="ja-JP" altLang="en-US" dirty="0"/>
              <a:t>レベル</a:t>
            </a:r>
          </a:p>
          <a:p>
            <a:pPr lvl="2"/>
            <a:r>
              <a:rPr kumimoji="1" lang="ja-JP" altLang="en-US" dirty="0"/>
              <a:t>第 </a:t>
            </a:r>
            <a:r>
              <a:rPr kumimoji="1" lang="en-US" altLang="ja-JP" dirty="0"/>
              <a:t>3 </a:t>
            </a:r>
            <a:r>
              <a:rPr kumimoji="1" lang="ja-JP" altLang="en-US" dirty="0"/>
              <a:t>レベル</a:t>
            </a:r>
          </a:p>
          <a:p>
            <a:pPr lvl="3"/>
            <a:r>
              <a:rPr kumimoji="1" lang="ja-JP" altLang="en-US" dirty="0"/>
              <a:t>第 </a:t>
            </a:r>
            <a:r>
              <a:rPr kumimoji="1" lang="en-US" altLang="ja-JP" dirty="0"/>
              <a:t>4 </a:t>
            </a:r>
            <a:r>
              <a:rPr kumimoji="1" lang="ja-JP" altLang="en-US" dirty="0"/>
              <a:t>レベル</a:t>
            </a:r>
          </a:p>
          <a:p>
            <a:pPr lvl="4"/>
            <a:r>
              <a:rPr kumimoji="1" lang="ja-JP" altLang="en-US" dirty="0"/>
              <a:t>第 </a:t>
            </a:r>
            <a:r>
              <a:rPr kumimoji="1" lang="en-US" altLang="ja-JP" dirty="0"/>
              <a:t>5 </a:t>
            </a:r>
            <a:r>
              <a:rPr kumimoji="1" lang="ja-JP" altLang="en-US" dirty="0"/>
              <a:t>レベル</a:t>
            </a:r>
          </a:p>
        </p:txBody>
      </p:sp>
      <p:sp>
        <p:nvSpPr>
          <p:cNvPr id="20" name="テキスト ボックス 19">
            <a:extLst>
              <a:ext uri="{FF2B5EF4-FFF2-40B4-BE49-F238E27FC236}">
                <a16:creationId xmlns:a16="http://schemas.microsoft.com/office/drawing/2014/main" id="{94E45EFB-B5D0-01E4-3C05-C64DD34FF86A}"/>
              </a:ext>
            </a:extLst>
          </p:cNvPr>
          <p:cNvSpPr txBox="1"/>
          <p:nvPr userDrawn="1"/>
        </p:nvSpPr>
        <p:spPr>
          <a:xfrm>
            <a:off x="5798670" y="6427799"/>
            <a:ext cx="594660" cy="3780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BC285A2D-78B1-49C0-917A-ABA92BD68C62}" type="slidenum">
              <a:rPr kumimoji="1" lang="ja-JP" altLang="en-US" smtClean="0"/>
              <a:pPr algn="ctr"/>
              <a:t>‹#›</a:t>
            </a:fld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42391933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AND_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四角形">
            <a:extLst>
              <a:ext uri="{FF2B5EF4-FFF2-40B4-BE49-F238E27FC236}">
                <a16:creationId xmlns:a16="http://schemas.microsoft.com/office/drawing/2014/main" id="{C857CEF5-09B6-3F9E-E5DE-8BDA1A4E2C9E}"/>
              </a:ext>
            </a:extLst>
          </p:cNvPr>
          <p:cNvSpPr/>
          <p:nvPr userDrawn="1"/>
        </p:nvSpPr>
        <p:spPr>
          <a:xfrm>
            <a:off x="0" y="0"/>
            <a:ext cx="12193200" cy="864000"/>
          </a:xfrm>
          <a:prstGeom prst="rect">
            <a:avLst/>
          </a:prstGeom>
          <a:solidFill>
            <a:srgbClr val="FFEE00"/>
          </a:solidFill>
          <a:ln w="12700">
            <a:miter lim="400000"/>
          </a:ln>
        </p:spPr>
        <p:txBody>
          <a:bodyPr lIns="71437" tIns="71437" rIns="71437" bIns="71437" anchor="ctr"/>
          <a:lstStyle/>
          <a:p>
            <a:pPr algn="ctr" defTabSz="821531">
              <a:lnSpc>
                <a:spcPct val="100000"/>
              </a:lnSpc>
              <a:spcBef>
                <a:spcPts val="0"/>
              </a:spcBef>
              <a:defRPr sz="3000"/>
            </a:pP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000" y="216000"/>
            <a:ext cx="11761200" cy="432000"/>
          </a:xfrm>
        </p:spPr>
        <p:txBody>
          <a:bodyPr tIns="108000">
            <a:noAutofit/>
          </a:bodyPr>
          <a:lstStyle>
            <a:lvl1pPr>
              <a:defRPr sz="3600" b="1"/>
            </a:lvl1pPr>
          </a:lstStyle>
          <a:p>
            <a:r>
              <a:rPr lang="ja-JP" altLang="en-US" dirty="0"/>
              <a:t>マスター タイトルの書式設定</a:t>
            </a:r>
            <a:endParaRPr lang="en-US" dirty="0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53F27E00-3F6D-43F8-B893-D6D2F03D504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212399" y="6196320"/>
            <a:ext cx="5435365" cy="462959"/>
          </a:xfrm>
        </p:spPr>
        <p:txBody>
          <a:bodyPr/>
          <a:lstStyle/>
          <a:p>
            <a:endParaRPr kumimoji="1" lang="ja-JP" altLang="en-US" dirty="0"/>
          </a:p>
        </p:txBody>
      </p:sp>
      <p:sp>
        <p:nvSpPr>
          <p:cNvPr id="5" name="テキスト プレースホルダー 4">
            <a:extLst>
              <a:ext uri="{FF2B5EF4-FFF2-40B4-BE49-F238E27FC236}">
                <a16:creationId xmlns:a16="http://schemas.microsoft.com/office/drawing/2014/main" id="{1CAC6801-9CA7-0788-AB38-2A9F8A37B6F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60000" y="1224000"/>
            <a:ext cx="7621200" cy="487498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</a:lstStyle>
          <a:p>
            <a:pPr lvl="0"/>
            <a:r>
              <a:rPr kumimoji="1" lang="ja-JP" altLang="en-US" dirty="0"/>
              <a:t>マスター テキストの書式設定</a:t>
            </a:r>
          </a:p>
          <a:p>
            <a:pPr lvl="1"/>
            <a:r>
              <a:rPr kumimoji="1" lang="ja-JP" altLang="en-US" dirty="0"/>
              <a:t>第 </a:t>
            </a:r>
            <a:r>
              <a:rPr kumimoji="1" lang="en-US" altLang="ja-JP" dirty="0"/>
              <a:t>2 </a:t>
            </a:r>
            <a:r>
              <a:rPr kumimoji="1" lang="ja-JP" altLang="en-US" dirty="0"/>
              <a:t>レベル</a:t>
            </a:r>
          </a:p>
          <a:p>
            <a:pPr lvl="2"/>
            <a:r>
              <a:rPr kumimoji="1" lang="ja-JP" altLang="en-US" dirty="0"/>
              <a:t>第 </a:t>
            </a:r>
            <a:r>
              <a:rPr kumimoji="1" lang="en-US" altLang="ja-JP" dirty="0"/>
              <a:t>3 </a:t>
            </a:r>
            <a:r>
              <a:rPr kumimoji="1" lang="ja-JP" altLang="en-US" dirty="0"/>
              <a:t>レベル</a:t>
            </a:r>
          </a:p>
          <a:p>
            <a:pPr lvl="3"/>
            <a:r>
              <a:rPr kumimoji="1" lang="ja-JP" altLang="en-US" dirty="0"/>
              <a:t>第 </a:t>
            </a:r>
            <a:r>
              <a:rPr kumimoji="1" lang="en-US" altLang="ja-JP" dirty="0"/>
              <a:t>4 </a:t>
            </a:r>
            <a:r>
              <a:rPr kumimoji="1" lang="ja-JP" altLang="en-US" dirty="0"/>
              <a:t>レベル</a:t>
            </a:r>
          </a:p>
          <a:p>
            <a:pPr lvl="4"/>
            <a:r>
              <a:rPr kumimoji="1" lang="ja-JP" altLang="en-US" dirty="0"/>
              <a:t>第 </a:t>
            </a:r>
            <a:r>
              <a:rPr kumimoji="1" lang="en-US" altLang="ja-JP" dirty="0"/>
              <a:t>5 </a:t>
            </a:r>
            <a:r>
              <a:rPr kumimoji="1" lang="ja-JP" altLang="en-US" dirty="0"/>
              <a:t>レベル</a:t>
            </a:r>
          </a:p>
        </p:txBody>
      </p:sp>
      <p:sp>
        <p:nvSpPr>
          <p:cNvPr id="14" name="図プレースホルダー 13">
            <a:extLst>
              <a:ext uri="{FF2B5EF4-FFF2-40B4-BE49-F238E27FC236}">
                <a16:creationId xmlns:a16="http://schemas.microsoft.com/office/drawing/2014/main" id="{29171D56-074B-BF8C-534B-C4A0D272D874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8341200" y="1224000"/>
            <a:ext cx="3492000" cy="3492000"/>
          </a:xfrm>
        </p:spPr>
        <p:txBody>
          <a:bodyPr/>
          <a:lstStyle/>
          <a:p>
            <a:endParaRPr kumimoji="1" lang="ja-JP" altLang="en-US"/>
          </a:p>
        </p:txBody>
      </p:sp>
      <p:sp>
        <p:nvSpPr>
          <p:cNvPr id="20" name="テキスト ボックス 19">
            <a:extLst>
              <a:ext uri="{FF2B5EF4-FFF2-40B4-BE49-F238E27FC236}">
                <a16:creationId xmlns:a16="http://schemas.microsoft.com/office/drawing/2014/main" id="{94E45EFB-B5D0-01E4-3C05-C64DD34FF86A}"/>
              </a:ext>
            </a:extLst>
          </p:cNvPr>
          <p:cNvSpPr txBox="1"/>
          <p:nvPr userDrawn="1"/>
        </p:nvSpPr>
        <p:spPr>
          <a:xfrm>
            <a:off x="5798670" y="6427799"/>
            <a:ext cx="594660" cy="3780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BC285A2D-78B1-49C0-917A-ABA92BD68C62}" type="slidenum">
              <a:rPr kumimoji="1" lang="ja-JP" altLang="en-US" smtClean="0"/>
              <a:pPr algn="ctr"/>
              <a:t>‹#›</a:t>
            </a:fld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595121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_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002632"/>
            <a:ext cx="10515600" cy="2852737"/>
          </a:xfrm>
        </p:spPr>
        <p:txBody>
          <a:bodyPr anchor="ctr">
            <a:normAutofit/>
          </a:bodyPr>
          <a:lstStyle>
            <a:lvl1pPr>
              <a:defRPr sz="3600" b="1"/>
            </a:lvl1pPr>
          </a:lstStyle>
          <a:p>
            <a:r>
              <a:rPr lang="ja-JP" altLang="en-US" dirty="0"/>
              <a:t>マスター タイトルの書式設定</a:t>
            </a:r>
            <a:endParaRPr lang="en-US" dirty="0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257D0F91-D217-8596-295C-21310BF634D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4945949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マスター タイトルの書式設定</a:t>
            </a:r>
            <a:endParaRPr lang="en-US" dirty="0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3BD0D1EF-81C8-9773-8293-CCF3E052223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1752709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フッター プレースホルダー 3">
            <a:extLst>
              <a:ext uri="{FF2B5EF4-FFF2-40B4-BE49-F238E27FC236}">
                <a16:creationId xmlns:a16="http://schemas.microsoft.com/office/drawing/2014/main" id="{2DAD51D8-77FF-CFE7-AC58-39BD0F66453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1852702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AND_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1710A331-455F-5115-A44F-6E02C71CEF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/>
              <a:t>マスター タイトルの書式設定</a:t>
            </a:r>
          </a:p>
        </p:txBody>
      </p:sp>
      <p:sp>
        <p:nvSpPr>
          <p:cNvPr id="7" name="表プレースホルダー 6">
            <a:extLst>
              <a:ext uri="{FF2B5EF4-FFF2-40B4-BE49-F238E27FC236}">
                <a16:creationId xmlns:a16="http://schemas.microsoft.com/office/drawing/2014/main" id="{F82F42AC-AEC2-E9CE-A660-7EA654E97A1D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239999" y="798023"/>
            <a:ext cx="11712000" cy="5228205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endParaRPr kumimoji="1" lang="ja-JP" altLang="en-US" dirty="0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924BE42A-81AA-BFFA-F30A-F0CD561537EC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983029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_TABL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表プレースホルダー 8">
            <a:extLst>
              <a:ext uri="{FF2B5EF4-FFF2-40B4-BE49-F238E27FC236}">
                <a16:creationId xmlns:a16="http://schemas.microsoft.com/office/drawing/2014/main" id="{51C01EC1-D350-C147-99F6-A99DCF71971E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240000" y="795602"/>
            <a:ext cx="5736000" cy="5230799"/>
          </a:xfrm>
        </p:spPr>
        <p:txBody>
          <a:bodyPr/>
          <a:lstStyle/>
          <a:p>
            <a:endParaRPr kumimoji="1" lang="ja-JP" altLang="en-US"/>
          </a:p>
        </p:txBody>
      </p:sp>
      <p:sp>
        <p:nvSpPr>
          <p:cNvPr id="2" name="タイトル 1">
            <a:extLst>
              <a:ext uri="{FF2B5EF4-FFF2-40B4-BE49-F238E27FC236}">
                <a16:creationId xmlns:a16="http://schemas.microsoft.com/office/drawing/2014/main" id="{C7806245-1DB5-69AA-56B7-48764F338C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10" name="表プレースホルダー 8">
            <a:extLst>
              <a:ext uri="{FF2B5EF4-FFF2-40B4-BE49-F238E27FC236}">
                <a16:creationId xmlns:a16="http://schemas.microsoft.com/office/drawing/2014/main" id="{B7FA08DF-547F-6AA0-65C7-1CFD92279644}"/>
              </a:ext>
            </a:extLst>
          </p:cNvPr>
          <p:cNvSpPr>
            <a:spLocks noGrp="1"/>
          </p:cNvSpPr>
          <p:nvPr>
            <p:ph type="tbl" sz="quarter" idx="14"/>
          </p:nvPr>
        </p:nvSpPr>
        <p:spPr>
          <a:xfrm>
            <a:off x="6216001" y="795602"/>
            <a:ext cx="5735999" cy="5230799"/>
          </a:xfr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フッター プレースホルダー 6">
            <a:extLst>
              <a:ext uri="{FF2B5EF4-FFF2-40B4-BE49-F238E27FC236}">
                <a16:creationId xmlns:a16="http://schemas.microsoft.com/office/drawing/2014/main" id="{A91AB892-02F4-E914-0422-BD09E2558C42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7278917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_TABLES_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表プレースホルダー 8">
            <a:extLst>
              <a:ext uri="{FF2B5EF4-FFF2-40B4-BE49-F238E27FC236}">
                <a16:creationId xmlns:a16="http://schemas.microsoft.com/office/drawing/2014/main" id="{51C01EC1-D350-C147-99F6-A99DCF71971E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239999" y="795600"/>
            <a:ext cx="11711999" cy="2530800"/>
          </a:xfrm>
        </p:spPr>
        <p:txBody>
          <a:bodyPr/>
          <a:lstStyle/>
          <a:p>
            <a:endParaRPr kumimoji="1" lang="ja-JP" altLang="en-US" dirty="0"/>
          </a:p>
        </p:txBody>
      </p:sp>
      <p:sp>
        <p:nvSpPr>
          <p:cNvPr id="2" name="タイトル 1">
            <a:extLst>
              <a:ext uri="{FF2B5EF4-FFF2-40B4-BE49-F238E27FC236}">
                <a16:creationId xmlns:a16="http://schemas.microsoft.com/office/drawing/2014/main" id="{C7806245-1DB5-69AA-56B7-48764F338C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/>
              <a:t>マスター タイトルの書式設定</a:t>
            </a:r>
          </a:p>
        </p:txBody>
      </p:sp>
      <p:sp>
        <p:nvSpPr>
          <p:cNvPr id="10" name="表プレースホルダー 8">
            <a:extLst>
              <a:ext uri="{FF2B5EF4-FFF2-40B4-BE49-F238E27FC236}">
                <a16:creationId xmlns:a16="http://schemas.microsoft.com/office/drawing/2014/main" id="{B7FA08DF-547F-6AA0-65C7-1CFD92279644}"/>
              </a:ext>
            </a:extLst>
          </p:cNvPr>
          <p:cNvSpPr>
            <a:spLocks noGrp="1"/>
          </p:cNvSpPr>
          <p:nvPr>
            <p:ph type="tbl" sz="quarter" idx="14"/>
          </p:nvPr>
        </p:nvSpPr>
        <p:spPr>
          <a:xfrm>
            <a:off x="239999" y="3531601"/>
            <a:ext cx="11712000" cy="2530800"/>
          </a:xfrm>
        </p:spPr>
        <p:txBody>
          <a:bodyPr/>
          <a:lstStyle/>
          <a:p>
            <a:endParaRPr kumimoji="1" lang="ja-JP" altLang="en-US" dirty="0"/>
          </a:p>
        </p:txBody>
      </p:sp>
      <p:sp>
        <p:nvSpPr>
          <p:cNvPr id="7" name="フッター プレースホルダー 6">
            <a:extLst>
              <a:ext uri="{FF2B5EF4-FFF2-40B4-BE49-F238E27FC236}">
                <a16:creationId xmlns:a16="http://schemas.microsoft.com/office/drawing/2014/main" id="{A91AB892-02F4-E914-0422-BD09E2558C42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40021122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_TABLES_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表プレースホルダー 8">
            <a:extLst>
              <a:ext uri="{FF2B5EF4-FFF2-40B4-BE49-F238E27FC236}">
                <a16:creationId xmlns:a16="http://schemas.microsoft.com/office/drawing/2014/main" id="{51C01EC1-D350-C147-99F6-A99DCF71971E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239999" y="795601"/>
            <a:ext cx="11711999" cy="1721360"/>
          </a:xfrm>
        </p:spPr>
        <p:txBody>
          <a:bodyPr/>
          <a:lstStyle/>
          <a:p>
            <a:endParaRPr kumimoji="1" lang="ja-JP" altLang="en-US" dirty="0"/>
          </a:p>
        </p:txBody>
      </p:sp>
      <p:sp>
        <p:nvSpPr>
          <p:cNvPr id="2" name="タイトル 1">
            <a:extLst>
              <a:ext uri="{FF2B5EF4-FFF2-40B4-BE49-F238E27FC236}">
                <a16:creationId xmlns:a16="http://schemas.microsoft.com/office/drawing/2014/main" id="{C7806245-1DB5-69AA-56B7-48764F338C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/>
              <a:t>マスター タイトルの書式設定</a:t>
            </a:r>
          </a:p>
        </p:txBody>
      </p:sp>
      <p:sp>
        <p:nvSpPr>
          <p:cNvPr id="7" name="フッター プレースホルダー 6">
            <a:extLst>
              <a:ext uri="{FF2B5EF4-FFF2-40B4-BE49-F238E27FC236}">
                <a16:creationId xmlns:a16="http://schemas.microsoft.com/office/drawing/2014/main" id="{A91AB892-02F4-E914-0422-BD09E2558C42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表プレースホルダー 8">
            <a:extLst>
              <a:ext uri="{FF2B5EF4-FFF2-40B4-BE49-F238E27FC236}">
                <a16:creationId xmlns:a16="http://schemas.microsoft.com/office/drawing/2014/main" id="{48D89BFE-3EB4-A01F-7E8E-D57FD8BC90FF}"/>
              </a:ext>
            </a:extLst>
          </p:cNvPr>
          <p:cNvSpPr>
            <a:spLocks noGrp="1"/>
          </p:cNvSpPr>
          <p:nvPr>
            <p:ph type="tbl" sz="quarter" idx="16"/>
          </p:nvPr>
        </p:nvSpPr>
        <p:spPr>
          <a:xfrm>
            <a:off x="239998" y="2619682"/>
            <a:ext cx="11711999" cy="1721359"/>
          </a:xfrm>
        </p:spPr>
        <p:txBody>
          <a:bodyPr/>
          <a:lstStyle/>
          <a:p>
            <a:endParaRPr kumimoji="1" lang="ja-JP" altLang="en-US" dirty="0"/>
          </a:p>
        </p:txBody>
      </p:sp>
      <p:sp>
        <p:nvSpPr>
          <p:cNvPr id="5" name="表プレースホルダー 8">
            <a:extLst>
              <a:ext uri="{FF2B5EF4-FFF2-40B4-BE49-F238E27FC236}">
                <a16:creationId xmlns:a16="http://schemas.microsoft.com/office/drawing/2014/main" id="{7F7FE86E-EE53-6309-6EAF-3C83862497A8}"/>
              </a:ext>
            </a:extLst>
          </p:cNvPr>
          <p:cNvSpPr>
            <a:spLocks noGrp="1"/>
          </p:cNvSpPr>
          <p:nvPr>
            <p:ph type="tbl" sz="quarter" idx="17"/>
          </p:nvPr>
        </p:nvSpPr>
        <p:spPr>
          <a:xfrm>
            <a:off x="239997" y="4443760"/>
            <a:ext cx="11711999" cy="1721358"/>
          </a:xfrm>
        </p:spPr>
        <p:txBody>
          <a:bodyPr/>
          <a:lstStyle/>
          <a:p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91109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40001" y="180001"/>
            <a:ext cx="11712000" cy="432000"/>
          </a:xfrm>
          <a:prstGeom prst="rect">
            <a:avLst/>
          </a:prstGeom>
        </p:spPr>
        <p:txBody>
          <a:bodyPr vert="horz" lIns="0" tIns="0" rIns="0" bIns="0" rtlCol="0" anchor="ctr" anchorCtr="0">
            <a:normAutofit/>
          </a:bodyPr>
          <a:lstStyle/>
          <a:p>
            <a:r>
              <a:rPr lang="ja-JP" altLang="en-US" dirty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0000" y="792000"/>
            <a:ext cx="11712000" cy="524304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ja-JP" altLang="en-US" dirty="0"/>
              <a:t>マスター テキストの書式設定</a:t>
            </a:r>
          </a:p>
          <a:p>
            <a:pPr lvl="1"/>
            <a:r>
              <a:rPr lang="ja-JP" altLang="en-US" dirty="0"/>
              <a:t>第 </a:t>
            </a:r>
            <a:r>
              <a:rPr lang="en-US" altLang="ja-JP" dirty="0"/>
              <a:t>2 </a:t>
            </a:r>
            <a:r>
              <a:rPr lang="ja-JP" altLang="en-US" dirty="0"/>
              <a:t>レベル</a:t>
            </a:r>
          </a:p>
          <a:p>
            <a:pPr lvl="2"/>
            <a:r>
              <a:rPr lang="ja-JP" altLang="en-US" dirty="0"/>
              <a:t>第 </a:t>
            </a:r>
            <a:r>
              <a:rPr lang="en-US" altLang="ja-JP" dirty="0"/>
              <a:t>3 </a:t>
            </a:r>
            <a:r>
              <a:rPr lang="ja-JP" altLang="en-US" dirty="0"/>
              <a:t>レベル</a:t>
            </a:r>
          </a:p>
          <a:p>
            <a:pPr lvl="3"/>
            <a:r>
              <a:rPr lang="ja-JP" altLang="en-US" dirty="0"/>
              <a:t>第 </a:t>
            </a:r>
            <a:r>
              <a:rPr lang="en-US" altLang="ja-JP" dirty="0"/>
              <a:t>4 </a:t>
            </a:r>
            <a:r>
              <a:rPr lang="ja-JP" altLang="en-US" dirty="0"/>
              <a:t>レベル</a:t>
            </a:r>
          </a:p>
          <a:p>
            <a:pPr lvl="4"/>
            <a:r>
              <a:rPr lang="ja-JP" altLang="en-US" dirty="0"/>
              <a:t>第 </a:t>
            </a:r>
            <a:r>
              <a:rPr lang="en-US" altLang="ja-JP" dirty="0"/>
              <a:t>5 </a:t>
            </a:r>
            <a:r>
              <a:rPr lang="ja-JP" altLang="en-US" dirty="0"/>
              <a:t>レベル</a:t>
            </a:r>
            <a:endParaRPr lang="en-US" dirty="0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D989F56E-DDAC-C8D5-5BFD-254C05AF561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40000" y="6215041"/>
            <a:ext cx="11712000" cy="462959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422796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74" r:id="rId3"/>
    <p:sldLayoutId id="2147483666" r:id="rId4"/>
    <p:sldLayoutId id="2147483669" r:id="rId5"/>
    <p:sldLayoutId id="2147483670" r:id="rId6"/>
    <p:sldLayoutId id="2147483660" r:id="rId7"/>
    <p:sldLayoutId id="2147483662" r:id="rId8"/>
    <p:sldLayoutId id="2147483671" r:id="rId9"/>
    <p:sldLayoutId id="2147483673" r:id="rId10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2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生成</a:t>
            </a:r>
            <a:r>
              <a:rPr lang="en-US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AI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の進化史：</a:t>
            </a:r>
            <a:br>
              <a:rPr lang="en-US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ニューラルネットワークからの展望</a:t>
            </a:r>
            <a:endParaRPr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dirty="0" err="1">
                <a:latin typeface="メイリオ"/>
              </a:rPr>
              <a:t>所属</a:t>
            </a:r>
            <a:r>
              <a:rPr dirty="0">
                <a:latin typeface="メイリオ"/>
              </a:rPr>
              <a:t>: </a:t>
            </a:r>
            <a:r>
              <a:rPr dirty="0" err="1">
                <a:latin typeface="メイリオ"/>
              </a:rPr>
              <a:t>先端技術研究所</a:t>
            </a:r>
            <a:endParaRPr dirty="0">
              <a:latin typeface="メイリオ"/>
            </a:endParaRPr>
          </a:p>
          <a:p>
            <a:r>
              <a:rPr dirty="0" err="1">
                <a:latin typeface="メイリオ"/>
              </a:rPr>
              <a:t>氏名</a:t>
            </a:r>
            <a:r>
              <a:rPr dirty="0">
                <a:latin typeface="メイリオ"/>
              </a:rPr>
              <a:t>: 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鈴木　太郎</a:t>
            </a:r>
            <a:endParaRPr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dirty="0">
                <a:latin typeface="メイリオ"/>
              </a:rPr>
              <a:t>2023/12/7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240000" y="6215041"/>
            <a:ext cx="11712000" cy="462959"/>
          </a:xfrm>
        </p:spPr>
        <p:txBody>
          <a:bodyPr lIns="0" tIns="0" rIns="0" bIns="0" anchor="b"/>
          <a:lstStyle/>
          <a:p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None/>
            </a:pPr>
            <a:r>
              <a:rPr>
                <a:latin typeface="メイリオ"/>
              </a:rPr>
              <a:t>目次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>
                <a:latin typeface="メイリオ"/>
              </a:rPr>
              <a:t>講師紹介</a:t>
            </a:r>
          </a:p>
          <a:p>
            <a:r>
              <a:rPr>
                <a:latin typeface="メイリオ"/>
              </a:rPr>
              <a:t>講義の目的(ゴール)</a:t>
            </a:r>
          </a:p>
          <a:p>
            <a:r>
              <a:rPr>
                <a:latin typeface="メイリオ"/>
              </a:rPr>
              <a:t>講義内容1: 生成AIの歴史とその進化</a:t>
            </a:r>
          </a:p>
          <a:p>
            <a:r>
              <a:rPr>
                <a:latin typeface="メイリオ"/>
              </a:rPr>
              <a:t>具体例1: ニューラルネットワークの発展</a:t>
            </a:r>
          </a:p>
          <a:p>
            <a:r>
              <a:rPr>
                <a:latin typeface="メイリオ"/>
              </a:rPr>
              <a:t>講義内容2: 生成AIの現在とビジネスへの応用</a:t>
            </a:r>
          </a:p>
          <a:p>
            <a:r>
              <a:rPr>
                <a:latin typeface="メイリオ"/>
              </a:rPr>
              <a:t>具体例2: ビジネスにおける生成AIの具体的な使用例</a:t>
            </a:r>
          </a:p>
          <a:p>
            <a:r>
              <a:rPr>
                <a:latin typeface="メイリオ"/>
              </a:rPr>
              <a:t>まとめ</a:t>
            </a:r>
          </a:p>
          <a:p>
            <a:r>
              <a:rPr>
                <a:latin typeface="メイリオ"/>
              </a:rPr>
              <a:t>参考資料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240000" y="6215041"/>
            <a:ext cx="11712000" cy="462959"/>
          </a:xfrm>
        </p:spPr>
        <p:txBody>
          <a:bodyPr lIns="0" tIns="0" rIns="0" bIns="0" anchor="b"/>
          <a:lstStyle/>
          <a:p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None/>
            </a:pPr>
            <a:r>
              <a:rPr>
                <a:latin typeface="メイリオ"/>
              </a:rPr>
              <a:t>自己紹介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dirty="0" err="1">
                <a:latin typeface="メイリオ"/>
              </a:rPr>
              <a:t>名前</a:t>
            </a:r>
            <a:r>
              <a:rPr dirty="0">
                <a:latin typeface="メイリオ"/>
              </a:rPr>
              <a:t>: 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鈴木　太郎</a:t>
            </a:r>
            <a:endParaRPr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dirty="0" err="1">
                <a:latin typeface="メイリオ"/>
              </a:rPr>
              <a:t>職歴</a:t>
            </a:r>
            <a:r>
              <a:rPr dirty="0">
                <a:latin typeface="メイリオ"/>
              </a:rPr>
              <a:t>: </a:t>
            </a:r>
            <a:r>
              <a:rPr dirty="0" err="1">
                <a:latin typeface="メイリオ"/>
              </a:rPr>
              <a:t>先端技術研究所研究員、AI専門の講師</a:t>
            </a:r>
            <a:endParaRPr dirty="0">
              <a:latin typeface="メイリオ"/>
            </a:endParaRPr>
          </a:p>
          <a:p>
            <a:r>
              <a:rPr dirty="0" err="1">
                <a:latin typeface="メイリオ"/>
              </a:rPr>
              <a:t>専門分野</a:t>
            </a:r>
            <a:r>
              <a:rPr dirty="0">
                <a:latin typeface="メイリオ"/>
              </a:rPr>
              <a:t>: </a:t>
            </a:r>
            <a:r>
              <a:rPr dirty="0" err="1">
                <a:latin typeface="メイリオ"/>
              </a:rPr>
              <a:t>生成AI、機械学習、データサイエンス</a:t>
            </a:r>
            <a:endParaRPr dirty="0">
              <a:latin typeface="メイリオ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240000" y="6215041"/>
            <a:ext cx="11712000" cy="462959"/>
          </a:xfrm>
        </p:spPr>
        <p:txBody>
          <a:bodyPr lIns="0" tIns="0" rIns="0" bIns="0" anchor="b"/>
          <a:lstStyle/>
          <a:p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None/>
            </a:pPr>
            <a:r>
              <a:rPr>
                <a:latin typeface="メイリオ"/>
              </a:rPr>
              <a:t>講義目的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>
                <a:latin typeface="メイリオ"/>
              </a:rPr>
              <a:t>生成AIの進化過程を理解する</a:t>
            </a:r>
          </a:p>
          <a:p>
            <a:r>
              <a:rPr>
                <a:latin typeface="メイリオ"/>
              </a:rPr>
              <a:t>ニューラルネットワークの基礎概念とその発展を学ぶ</a:t>
            </a:r>
          </a:p>
          <a:p>
            <a:r>
              <a:rPr>
                <a:latin typeface="メイリオ"/>
              </a:rPr>
              <a:t>生成AIのビジネスへの応用方法を知る</a:t>
            </a:r>
          </a:p>
        </p:txBody>
      </p:sp>
      <p:pic>
        <p:nvPicPr>
          <p:cNvPr id="4" name="Picture Placeholder 3" descr="city2.jpg"/>
          <p:cNvPicPr>
            <a:picLocks noGrp="1" noChangeAspect="1"/>
          </p:cNvPicPr>
          <p:nvPr>
            <p:ph type="pic" sz="quarter" idx="12"/>
          </p:nvPr>
        </p:nvPicPr>
        <p:blipFill>
          <a:blip r:embed="rId2"/>
          <a:srcRect/>
          <a:stretch>
            <a:fillRect/>
          </a:stretch>
        </p:blipFill>
        <p:spPr/>
      </p:pic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0000" y="6215041"/>
            <a:ext cx="11712000" cy="462959"/>
          </a:xfrm>
        </p:spPr>
        <p:txBody>
          <a:bodyPr lIns="0" tIns="0" rIns="0" bIns="0" anchor="b"/>
          <a:lstStyle/>
          <a:p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None/>
            </a:pPr>
            <a:r>
              <a:rPr>
                <a:latin typeface="メイリオ"/>
              </a:rPr>
              <a:t>講義内容１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>
                <a:latin typeface="メイリオ"/>
              </a:rPr>
              <a:t>生成AIとは何か</a:t>
            </a:r>
          </a:p>
          <a:p>
            <a:r>
              <a:rPr>
                <a:latin typeface="メイリオ"/>
              </a:rPr>
              <a:t>生成AIの初期段階</a:t>
            </a:r>
          </a:p>
          <a:p>
            <a:r>
              <a:rPr>
                <a:latin typeface="メイリオ"/>
              </a:rPr>
              <a:t>ニューラルネットワークの登場とその影響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240000" y="6215041"/>
            <a:ext cx="11712000" cy="462959"/>
          </a:xfrm>
        </p:spPr>
        <p:txBody>
          <a:bodyPr lIns="0" tIns="0" rIns="0" bIns="0" anchor="b"/>
          <a:lstStyle/>
          <a:p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None/>
            </a:pPr>
            <a:r>
              <a:rPr>
                <a:latin typeface="メイリオ"/>
              </a:rPr>
              <a:t>具体例１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>
                <a:latin typeface="メイリオ"/>
              </a:rPr>
              <a:t>フィードフォワードニューラルネットワークの基本構造</a:t>
            </a:r>
          </a:p>
          <a:p>
            <a:r>
              <a:rPr>
                <a:latin typeface="メイリオ"/>
              </a:rPr>
              <a:t>バックプロパゲーションの発明とその重要性</a:t>
            </a:r>
          </a:p>
          <a:p>
            <a:r>
              <a:rPr>
                <a:latin typeface="メイリオ"/>
              </a:rPr>
              <a:t>畳み込みニューラルネットワーク(CNN)の登場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240000" y="6215041"/>
            <a:ext cx="11712000" cy="462959"/>
          </a:xfrm>
        </p:spPr>
        <p:txBody>
          <a:bodyPr lIns="0" tIns="0" rIns="0" bIns="0" anchor="b"/>
          <a:lstStyle/>
          <a:p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None/>
            </a:pPr>
            <a:r>
              <a:rPr>
                <a:latin typeface="メイリオ"/>
              </a:rPr>
              <a:t>講義内容２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>
                <a:latin typeface="メイリオ"/>
              </a:rPr>
              <a:t>生成AIの現在：機械学習とディープラーニング</a:t>
            </a:r>
          </a:p>
          <a:p>
            <a:r>
              <a:rPr>
                <a:latin typeface="メイリオ"/>
              </a:rPr>
              <a:t>生成AIのビジネスへの応用</a:t>
            </a:r>
          </a:p>
          <a:p>
            <a:r>
              <a:rPr>
                <a:latin typeface="メイリオ"/>
              </a:rPr>
              <a:t>画像生成、自然言語処理、音声認識の進歩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240000" y="6215041"/>
            <a:ext cx="11712000" cy="462959"/>
          </a:xfrm>
        </p:spPr>
        <p:txBody>
          <a:bodyPr lIns="0" tIns="0" rIns="0" bIns="0" anchor="b"/>
          <a:lstStyle/>
          <a:p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None/>
            </a:pPr>
            <a:r>
              <a:rPr>
                <a:latin typeface="メイリオ"/>
              </a:rPr>
              <a:t>具体例２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>
                <a:latin typeface="メイリオ"/>
              </a:rPr>
              <a:t>ディープフェイク技術とメディアの未来</a:t>
            </a:r>
          </a:p>
          <a:p>
            <a:r>
              <a:rPr>
                <a:latin typeface="メイリオ"/>
              </a:rPr>
              <a:t>自動文章生成でのコンテンツ制作</a:t>
            </a:r>
          </a:p>
          <a:p>
            <a:r>
              <a:rPr>
                <a:latin typeface="メイリオ"/>
              </a:rPr>
              <a:t>顧客サービスにおけるチャットボットの導入事例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240000" y="6215041"/>
            <a:ext cx="11712000" cy="462959"/>
          </a:xfrm>
        </p:spPr>
        <p:txBody>
          <a:bodyPr lIns="0" tIns="0" rIns="0" bIns="0" anchor="b"/>
          <a:lstStyle/>
          <a:p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None/>
            </a:pPr>
            <a:r>
              <a:rPr>
                <a:latin typeface="メイリオ"/>
              </a:rPr>
              <a:t>まとめ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>
                <a:latin typeface="メイリオ"/>
              </a:rPr>
              <a:t>生成AIの重要なマイルストーンとその影響</a:t>
            </a:r>
          </a:p>
          <a:p>
            <a:r>
              <a:rPr>
                <a:latin typeface="メイリオ"/>
              </a:rPr>
              <a:t>生成AIがもたらすビジネスの可能性</a:t>
            </a:r>
          </a:p>
          <a:p>
            <a:r>
              <a:rPr>
                <a:latin typeface="メイリオ"/>
              </a:rPr>
              <a:t>今後の生成AIの発展と課題</a:t>
            </a:r>
          </a:p>
        </p:txBody>
      </p:sp>
      <p:pic>
        <p:nvPicPr>
          <p:cNvPr id="4" name="Picture Placeholder 3" descr="good.jpg"/>
          <p:cNvPicPr>
            <a:picLocks noGrp="1" noChangeAspect="1"/>
          </p:cNvPicPr>
          <p:nvPr>
            <p:ph type="pic" sz="quarter" idx="12"/>
          </p:nvPr>
        </p:nvPicPr>
        <p:blipFill>
          <a:blip r:embed="rId2"/>
          <a:srcRect/>
          <a:stretch>
            <a:fillRect/>
          </a:stretch>
        </p:blipFill>
        <p:spPr/>
      </p:pic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0000" y="6215041"/>
            <a:ext cx="11712000" cy="462959"/>
          </a:xfrm>
        </p:spPr>
        <p:txBody>
          <a:bodyPr lIns="0" tIns="0" rIns="0" bIns="0" anchor="b"/>
          <a:lstStyle/>
          <a:p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None/>
            </a:pPr>
            <a:r>
              <a:rPr>
                <a:latin typeface="メイリオ"/>
              </a:rPr>
              <a:t>参考資料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dirty="0">
                <a:latin typeface="メイリオ"/>
              </a:rPr>
              <a:t>"Deep Learning" by Ian Goodfellow, Yoshua Bengio, and Aaron Courville</a:t>
            </a:r>
          </a:p>
          <a:p>
            <a:r>
              <a:rPr dirty="0">
                <a:latin typeface="メイリオ"/>
              </a:rPr>
              <a:t>"Artificial Intelligence: A Modern Approach" by Stuart Russell and Peter Norvig</a:t>
            </a:r>
          </a:p>
          <a:p>
            <a:r>
              <a:rPr dirty="0">
                <a:latin typeface="メイリオ"/>
              </a:rPr>
              <a:t>"Life 3.0: Being Human in the Age of Artificial Intelligence" by Max </a:t>
            </a:r>
            <a:r>
              <a:rPr dirty="0" err="1">
                <a:latin typeface="メイリオ"/>
              </a:rPr>
              <a:t>Tegmark</a:t>
            </a:r>
            <a:endParaRPr dirty="0">
              <a:latin typeface="メイリオ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240000" y="6215041"/>
            <a:ext cx="11712000" cy="462959"/>
          </a:xfrm>
        </p:spPr>
        <p:txBody>
          <a:bodyPr lIns="0" tIns="0" rIns="0" bIns="0" anchor="b"/>
          <a:lstStyle/>
          <a:p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1209</TotalTime>
  <Words>168</Words>
  <Application>Microsoft Office PowerPoint</Application>
  <PresentationFormat>ワイド画面</PresentationFormat>
  <Paragraphs>45</Paragraphs>
  <Slides>10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10</vt:i4>
      </vt:variant>
    </vt:vector>
  </HeadingPairs>
  <TitlesOfParts>
    <vt:vector size="16" baseType="lpstr">
      <vt:lpstr>メイリオ</vt:lpstr>
      <vt:lpstr>游ゴシック</vt:lpstr>
      <vt:lpstr>Arial</vt:lpstr>
      <vt:lpstr>Calibri</vt:lpstr>
      <vt:lpstr>Calibri Light</vt:lpstr>
      <vt:lpstr>Office テーマ</vt:lpstr>
      <vt:lpstr>生成AIの進化史： ニューラルネットワークからの展望</vt:lpstr>
      <vt:lpstr>目次</vt:lpstr>
      <vt:lpstr>自己紹介</vt:lpstr>
      <vt:lpstr>講義目的</vt:lpstr>
      <vt:lpstr>講義内容１</vt:lpstr>
      <vt:lpstr>具体例１</vt:lpstr>
      <vt:lpstr>講義内容２</vt:lpstr>
      <vt:lpstr>具体例２</vt:lpstr>
      <vt:lpstr>まとめ</vt:lpstr>
      <vt:lpstr>参考資料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work</dc:creator>
  <cp:lastModifiedBy>work</cp:lastModifiedBy>
  <cp:revision>120</cp:revision>
  <dcterms:created xsi:type="dcterms:W3CDTF">2022-07-06T06:14:45Z</dcterms:created>
  <dcterms:modified xsi:type="dcterms:W3CDTF">2023-12-07T07:59:40Z</dcterms:modified>
</cp:coreProperties>
</file>